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8" r:id="rId6"/>
    <p:sldId id="273" r:id="rId7"/>
    <p:sldId id="274" r:id="rId8"/>
    <p:sldId id="275" r:id="rId9"/>
    <p:sldId id="259" r:id="rId10"/>
    <p:sldId id="267" r:id="rId11"/>
    <p:sldId id="260" r:id="rId12"/>
    <p:sldId id="261" r:id="rId13"/>
    <p:sldId id="269" r:id="rId14"/>
    <p:sldId id="262" r:id="rId15"/>
    <p:sldId id="276" r:id="rId16"/>
    <p:sldId id="263" r:id="rId17"/>
    <p:sldId id="266" r:id="rId18"/>
    <p:sldId id="278" r:id="rId19"/>
    <p:sldId id="26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765223-00DD-4D2C-8265-865FDC5A9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2725271"/>
            <a:ext cx="10572000" cy="2189254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									</a:t>
            </a:r>
            <a:r>
              <a:rPr lang="ko-KR" altLang="en-US" dirty="0">
                <a:solidFill>
                  <a:schemeClr val="tx1"/>
                </a:solidFill>
              </a:rPr>
              <a:t>클론코딩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EE178-F41A-44B2-8CF0-56F2AAF4F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683230"/>
            <a:ext cx="10572000" cy="1881172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ko-KR" altLang="en-US" sz="2000" b="1" dirty="0" err="1"/>
              <a:t>국밥조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김지효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전하리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최송이</a:t>
            </a:r>
            <a:endParaRPr lang="ko-KR" altLang="en-US" sz="2000" b="1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A9A2D-A9EF-4526-B3C6-0758BFFCA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564402"/>
            <a:ext cx="423921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(header)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E6301-4A2B-475E-8763-072CD6830CF5}"/>
              </a:ext>
            </a:extLst>
          </p:cNvPr>
          <p:cNvSpPr txBox="1"/>
          <p:nvPr/>
        </p:nvSpPr>
        <p:spPr>
          <a:xfrm>
            <a:off x="7229762" y="430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hover option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7991D-F61D-42C9-8D00-F2E78151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67" y="986268"/>
            <a:ext cx="5892063" cy="100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01B4A4-10D9-432C-92A3-19527A04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6110"/>
            <a:ext cx="8182045" cy="3480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C092F5-3EE9-42C5-AC51-21A27D5B2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56"/>
          <a:stretch/>
        </p:blipFill>
        <p:spPr>
          <a:xfrm>
            <a:off x="5791201" y="3366110"/>
            <a:ext cx="6400799" cy="3504882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637AE15-92DC-4B63-ADF2-8B51FEF88190}"/>
              </a:ext>
            </a:extLst>
          </p:cNvPr>
          <p:cNvSpPr/>
          <p:nvPr/>
        </p:nvSpPr>
        <p:spPr>
          <a:xfrm>
            <a:off x="3291945" y="2948221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A3AEDFA-853A-4972-9C39-EAAD8834F5AB}"/>
              </a:ext>
            </a:extLst>
          </p:cNvPr>
          <p:cNvSpPr/>
          <p:nvPr/>
        </p:nvSpPr>
        <p:spPr>
          <a:xfrm>
            <a:off x="8348514" y="2908307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AF605-DEB6-483B-85EA-79FA21974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30"/>
          <a:stretch/>
        </p:blipFill>
        <p:spPr>
          <a:xfrm>
            <a:off x="8319486" y="2169776"/>
            <a:ext cx="3091544" cy="100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EDADCE-2D1F-408A-8932-06336709B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530"/>
          <a:stretch/>
        </p:blipFill>
        <p:spPr>
          <a:xfrm>
            <a:off x="780972" y="2159735"/>
            <a:ext cx="3091544" cy="10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</a:t>
            </a:r>
            <a:r>
              <a:rPr lang="en-US" altLang="ko-KR" dirty="0" err="1"/>
              <a:t>navi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F099D-E919-4ED6-B1A0-CDC54371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5" r="271" b="91310"/>
          <a:stretch/>
        </p:blipFill>
        <p:spPr>
          <a:xfrm>
            <a:off x="0" y="1019176"/>
            <a:ext cx="12192000" cy="5483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44D7F-5085-4FC5-9670-47C6D557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90" y="1754253"/>
            <a:ext cx="6218170" cy="2353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1AE94-0DB9-4AE7-B735-819046BDF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1" y="1701221"/>
            <a:ext cx="4076677" cy="4808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D47490-E16A-485A-8248-776E354D9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89" y="4242676"/>
            <a:ext cx="5987344" cy="2267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B2C119-D31B-46B5-803D-F801F08AA001}"/>
              </a:ext>
            </a:extLst>
          </p:cNvPr>
          <p:cNvSpPr txBox="1"/>
          <p:nvPr/>
        </p:nvSpPr>
        <p:spPr>
          <a:xfrm>
            <a:off x="3588146" y="2254893"/>
            <a:ext cx="225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Ul</a:t>
            </a:r>
            <a:r>
              <a:rPr lang="ko-KR" altLang="en-US" b="1" dirty="0"/>
              <a:t>로 메뉴 목록 생성</a:t>
            </a:r>
            <a:r>
              <a:rPr lang="en-US" altLang="ko-KR" b="1" dirty="0"/>
              <a:t>,</a:t>
            </a:r>
          </a:p>
          <a:p>
            <a:pPr algn="r"/>
            <a:r>
              <a:rPr lang="en-US" altLang="ko-KR" b="1" dirty="0"/>
              <a:t>Span</a:t>
            </a:r>
            <a:r>
              <a:rPr lang="ko-KR" altLang="en-US" b="1" dirty="0"/>
              <a:t>으로 구분하여</a:t>
            </a:r>
            <a:endParaRPr lang="en-US" altLang="ko-KR" b="1" dirty="0"/>
          </a:p>
          <a:p>
            <a:pPr algn="r"/>
            <a:r>
              <a:rPr lang="ko-KR" altLang="en-US" b="1" dirty="0"/>
              <a:t>컬러 부여</a:t>
            </a:r>
            <a:endParaRPr lang="en-US" altLang="ko-KR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05FD657-AF71-4633-953F-5678D4DAE1E2}"/>
              </a:ext>
            </a:extLst>
          </p:cNvPr>
          <p:cNvSpPr/>
          <p:nvPr/>
        </p:nvSpPr>
        <p:spPr>
          <a:xfrm rot="19195627">
            <a:off x="4188970" y="1471629"/>
            <a:ext cx="736600" cy="834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442C3C27-CEAC-4F5F-B952-5C4380B748D6}"/>
              </a:ext>
            </a:extLst>
          </p:cNvPr>
          <p:cNvSpPr/>
          <p:nvPr/>
        </p:nvSpPr>
        <p:spPr>
          <a:xfrm>
            <a:off x="8540448" y="3774056"/>
            <a:ext cx="821854" cy="77609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CB368C7-7AC5-4F79-A14C-A0A1F096D46C}"/>
              </a:ext>
            </a:extLst>
          </p:cNvPr>
          <p:cNvSpPr/>
          <p:nvPr/>
        </p:nvSpPr>
        <p:spPr>
          <a:xfrm>
            <a:off x="7963986" y="986462"/>
            <a:ext cx="457200" cy="520771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1AAD8-5885-41A0-B2C8-3701C3EC7DBB}"/>
              </a:ext>
            </a:extLst>
          </p:cNvPr>
          <p:cNvSpPr/>
          <p:nvPr/>
        </p:nvSpPr>
        <p:spPr>
          <a:xfrm>
            <a:off x="9620793" y="1005415"/>
            <a:ext cx="457200" cy="520771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F7041F77-C414-4DB1-8158-7CEF70C83DBD}"/>
              </a:ext>
            </a:extLst>
          </p:cNvPr>
          <p:cNvSpPr/>
          <p:nvPr/>
        </p:nvSpPr>
        <p:spPr>
          <a:xfrm rot="5400000">
            <a:off x="8458656" y="1351336"/>
            <a:ext cx="973948" cy="8777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4CB19-F6A9-4CD1-8509-EAB64802EDB8}"/>
              </a:ext>
            </a:extLst>
          </p:cNvPr>
          <p:cNvSpPr txBox="1"/>
          <p:nvPr/>
        </p:nvSpPr>
        <p:spPr>
          <a:xfrm>
            <a:off x="9362302" y="4699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/>
              <a:t>이미지클립핑으로</a:t>
            </a:r>
            <a:endParaRPr lang="en-US" altLang="ko-KR" b="1" dirty="0"/>
          </a:p>
          <a:p>
            <a:pPr algn="r"/>
            <a:r>
              <a:rPr lang="ko-KR" altLang="en-US" b="1" dirty="0"/>
              <a:t>버튼 생성 </a:t>
            </a:r>
          </a:p>
        </p:txBody>
      </p:sp>
    </p:spTree>
    <p:extLst>
      <p:ext uri="{BB962C8B-B14F-4D97-AF65-F5344CB8AC3E}">
        <p14:creationId xmlns:p14="http://schemas.microsoft.com/office/powerpoint/2010/main" val="95618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(article)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70349A-6E64-4C29-B74E-F2C51BFAC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r="37158" b="43717"/>
          <a:stretch/>
        </p:blipFill>
        <p:spPr>
          <a:xfrm>
            <a:off x="289299" y="1019176"/>
            <a:ext cx="4892459" cy="5627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50549-79DF-4CF7-A87A-3E9C0B29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04" r="37158" b="18704"/>
          <a:stretch/>
        </p:blipFill>
        <p:spPr>
          <a:xfrm>
            <a:off x="5346664" y="1019176"/>
            <a:ext cx="6654836" cy="4021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AB6A9C-8CEC-476D-B2BA-762829D2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56" y="4478578"/>
            <a:ext cx="5433584" cy="21685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C6042-2CE6-4DAE-9940-150463D03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085" y="4478578"/>
            <a:ext cx="2362321" cy="1790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309F01-4E01-49CA-BB88-5CBCC3ABCD20}"/>
              </a:ext>
            </a:extLst>
          </p:cNvPr>
          <p:cNvSpPr/>
          <p:nvPr/>
        </p:nvSpPr>
        <p:spPr>
          <a:xfrm>
            <a:off x="1536700" y="2270359"/>
            <a:ext cx="3530600" cy="132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0D89E-EBF3-45AD-A611-7C93CD017CCC}"/>
              </a:ext>
            </a:extLst>
          </p:cNvPr>
          <p:cNvSpPr txBox="1"/>
          <p:nvPr/>
        </p:nvSpPr>
        <p:spPr>
          <a:xfrm>
            <a:off x="183101" y="22703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테이블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78066-9614-4287-ADDB-230B849DEE4C}"/>
              </a:ext>
            </a:extLst>
          </p:cNvPr>
          <p:cNvSpPr txBox="1"/>
          <p:nvPr/>
        </p:nvSpPr>
        <p:spPr>
          <a:xfrm>
            <a:off x="5613226" y="3520441"/>
            <a:ext cx="140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리스트 구조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500551-66B5-4D1B-B817-943B497A50F0}"/>
              </a:ext>
            </a:extLst>
          </p:cNvPr>
          <p:cNvSpPr/>
          <p:nvPr/>
        </p:nvSpPr>
        <p:spPr>
          <a:xfrm>
            <a:off x="1536700" y="3796859"/>
            <a:ext cx="3530600" cy="292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(article)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C7401-0606-4F40-8D1C-BD6DCE59A643}"/>
              </a:ext>
            </a:extLst>
          </p:cNvPr>
          <p:cNvSpPr txBox="1"/>
          <p:nvPr/>
        </p:nvSpPr>
        <p:spPr>
          <a:xfrm>
            <a:off x="7026562" y="430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hover option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67251-40F7-4817-B9FF-41F36F2B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6"/>
            <a:ext cx="12192000" cy="1760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9686EA-F69F-4966-A3EF-268980DB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3730"/>
            <a:ext cx="12192000" cy="1760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CAB009-5C36-4382-A21A-810CD344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1453"/>
            <a:ext cx="12192000" cy="1760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62D548-43FF-40E2-9AEA-EBEB80109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9176"/>
            <a:ext cx="5901168" cy="38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92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(aside)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853D9D-B173-4900-A9C9-F9C5F5680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47" t="8333" b="54815"/>
          <a:stretch/>
        </p:blipFill>
        <p:spPr>
          <a:xfrm>
            <a:off x="327400" y="1091921"/>
            <a:ext cx="3546099" cy="5110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D24E34-220B-44CD-8EBA-F576D8285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47" t="45000" b="18148"/>
          <a:stretch/>
        </p:blipFill>
        <p:spPr>
          <a:xfrm>
            <a:off x="2421174" y="1091921"/>
            <a:ext cx="3546098" cy="5110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F2791-2B77-4ABD-A31D-0C3E2B16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11" y="1019176"/>
            <a:ext cx="5354338" cy="56971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49CAB-3E12-43CC-9E82-30AAAC294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380" y="3874028"/>
            <a:ext cx="4802642" cy="277307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4986896-BF23-4167-98AE-7D3D45B314CF}"/>
              </a:ext>
            </a:extLst>
          </p:cNvPr>
          <p:cNvSpPr/>
          <p:nvPr/>
        </p:nvSpPr>
        <p:spPr>
          <a:xfrm rot="12573961">
            <a:off x="4258912" y="1954879"/>
            <a:ext cx="736600" cy="834064"/>
          </a:xfrm>
          <a:prstGeom prst="rightArrow">
            <a:avLst>
              <a:gd name="adj1" fmla="val 322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A3BFA-0AF7-4881-8113-14ECDA7E0637}"/>
              </a:ext>
            </a:extLst>
          </p:cNvPr>
          <p:cNvSpPr txBox="1"/>
          <p:nvPr/>
        </p:nvSpPr>
        <p:spPr>
          <a:xfrm>
            <a:off x="10211140" y="2983972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/>
              <a:t>테이블</a:t>
            </a:r>
            <a:endParaRPr lang="en-US" altLang="ko-KR" b="1" dirty="0"/>
          </a:p>
          <a:p>
            <a:pPr algn="r"/>
            <a:r>
              <a:rPr lang="ko-KR" altLang="en-US" b="1" dirty="0"/>
              <a:t> 태그로 구현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056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(aside)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C3350-6AC3-4A29-A9F2-7CE2C1714316}"/>
              </a:ext>
            </a:extLst>
          </p:cNvPr>
          <p:cNvSpPr txBox="1"/>
          <p:nvPr/>
        </p:nvSpPr>
        <p:spPr>
          <a:xfrm>
            <a:off x="6776190" y="430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hover option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34B87-9A77-46DA-8A96-D8C87C9C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285" y="1137223"/>
            <a:ext cx="1612698" cy="139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87DEE-DCB3-4177-B1E7-C166DE92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51" y="1137225"/>
            <a:ext cx="1612698" cy="1396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2E0CD9-8C18-4867-AC08-ED5C52319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017" y="1137224"/>
            <a:ext cx="1612698" cy="139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3068CD-D8BF-48AD-A118-B591BCFCE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68672"/>
            <a:ext cx="7480684" cy="2540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A68C35-C652-4C78-9716-BFC4E0CE5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06" y="2368948"/>
            <a:ext cx="5080194" cy="4398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C071B-3ED2-468C-AF2A-30C2CA9FDE59}"/>
              </a:ext>
            </a:extLst>
          </p:cNvPr>
          <p:cNvSpPr txBox="1"/>
          <p:nvPr/>
        </p:nvSpPr>
        <p:spPr>
          <a:xfrm>
            <a:off x="4492373" y="337168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/>
              <a:t>버튼 </a:t>
            </a:r>
            <a:r>
              <a:rPr lang="en-US" altLang="ko-KR" b="1" dirty="0"/>
              <a:t>&amp; hover </a:t>
            </a:r>
            <a:r>
              <a:rPr lang="ko-KR" altLang="en-US" b="1" dirty="0"/>
              <a:t>효과 구현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0176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5866F-DB3A-4C5B-A079-1ED65256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59"/>
          <a:stretch/>
        </p:blipFill>
        <p:spPr>
          <a:xfrm>
            <a:off x="5325" y="2298700"/>
            <a:ext cx="12186675" cy="33147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(footer)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465FC-3970-41A1-9F91-26F9E98B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038" y="0"/>
            <a:ext cx="4429637" cy="3669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98083-F069-4C25-8F57-A6A73B794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5402"/>
            <a:ext cx="2034540" cy="21717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C3A015A-D921-4B56-9C84-8EFDCA29A5BF}"/>
              </a:ext>
            </a:extLst>
          </p:cNvPr>
          <p:cNvSpPr/>
          <p:nvPr/>
        </p:nvSpPr>
        <p:spPr>
          <a:xfrm rot="12752964">
            <a:off x="1224689" y="3631809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63175-3B69-488E-B4C9-FE17E4B5EE8B}"/>
              </a:ext>
            </a:extLst>
          </p:cNvPr>
          <p:cNvSpPr txBox="1"/>
          <p:nvPr/>
        </p:nvSpPr>
        <p:spPr>
          <a:xfrm>
            <a:off x="6254580" y="1029748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Span </a:t>
            </a:r>
            <a:r>
              <a:rPr lang="ko-KR" altLang="en-US" b="1" dirty="0"/>
              <a:t>태그로</a:t>
            </a:r>
            <a:endParaRPr lang="en-US" altLang="ko-KR" b="1" dirty="0"/>
          </a:p>
          <a:p>
            <a:pPr algn="r"/>
            <a:r>
              <a:rPr lang="ko-KR" altLang="en-US" b="1" dirty="0"/>
              <a:t>내용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05E34-56E5-4DA6-BAF4-BA24E5A3F713}"/>
              </a:ext>
            </a:extLst>
          </p:cNvPr>
          <p:cNvSpPr txBox="1"/>
          <p:nvPr/>
        </p:nvSpPr>
        <p:spPr>
          <a:xfrm>
            <a:off x="2034540" y="5810261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Inline block</a:t>
            </a:r>
            <a:r>
              <a:rPr lang="ko-KR" altLang="en-US" b="1" dirty="0"/>
              <a:t>으로</a:t>
            </a:r>
            <a:endParaRPr lang="en-US" altLang="ko-KR" b="1" dirty="0"/>
          </a:p>
          <a:p>
            <a:r>
              <a:rPr lang="ko-KR" altLang="en-US" b="1" dirty="0"/>
              <a:t>내용 배치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1871AB6-9D45-40E2-BFED-76BE25246B55}"/>
              </a:ext>
            </a:extLst>
          </p:cNvPr>
          <p:cNvSpPr/>
          <p:nvPr/>
        </p:nvSpPr>
        <p:spPr>
          <a:xfrm rot="3778783">
            <a:off x="6978382" y="1579879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1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(footer)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96443-B06A-403E-AC51-AAE02872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46" y="1381322"/>
            <a:ext cx="3460708" cy="1049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A8E0ED-F3EA-441F-AD29-EA04B0D3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52" y="2596173"/>
            <a:ext cx="6323848" cy="4050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7FD3C-7D98-422F-97A8-CFB725C9B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0" r="2957"/>
          <a:stretch/>
        </p:blipFill>
        <p:spPr>
          <a:xfrm>
            <a:off x="101601" y="2596173"/>
            <a:ext cx="5689600" cy="38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60EA0-0965-4F87-805C-427F284FDB63}"/>
              </a:ext>
            </a:extLst>
          </p:cNvPr>
          <p:cNvSpPr txBox="1"/>
          <p:nvPr/>
        </p:nvSpPr>
        <p:spPr>
          <a:xfrm>
            <a:off x="6852390" y="5476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hover option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C8E0AAE-E841-4913-9EF3-DC4736DF4E93}"/>
              </a:ext>
            </a:extLst>
          </p:cNvPr>
          <p:cNvSpPr/>
          <p:nvPr/>
        </p:nvSpPr>
        <p:spPr>
          <a:xfrm>
            <a:off x="3176857" y="2218198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9F0DF67-031E-401A-8F6E-D824B18E9C78}"/>
              </a:ext>
            </a:extLst>
          </p:cNvPr>
          <p:cNvSpPr/>
          <p:nvPr/>
        </p:nvSpPr>
        <p:spPr>
          <a:xfrm>
            <a:off x="8509198" y="2218198"/>
            <a:ext cx="551543" cy="835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F3C3E5-E7EC-475F-9188-29352716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4" y="1381322"/>
            <a:ext cx="3460708" cy="1049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9115B2-8329-4FB1-B2B7-8A72D2E82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98" y="1381322"/>
            <a:ext cx="3460708" cy="10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BF6A9E-47B1-4F65-81CD-0DCA64835D09}"/>
              </a:ext>
            </a:extLst>
          </p:cNvPr>
          <p:cNvSpPr txBox="1">
            <a:spLocks/>
          </p:cNvSpPr>
          <p:nvPr/>
        </p:nvSpPr>
        <p:spPr>
          <a:xfrm>
            <a:off x="451514" y="1800225"/>
            <a:ext cx="3444211" cy="4241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4400" dirty="0"/>
              <a:t>05- </a:t>
            </a:r>
            <a:r>
              <a:rPr lang="ko-KR" altLang="en-US" sz="4400" dirty="0"/>
              <a:t>소요시간</a:t>
            </a:r>
            <a:endParaRPr lang="en-US" altLang="ko-KR" sz="4400" dirty="0"/>
          </a:p>
          <a:p>
            <a:pPr latinLnBrk="0">
              <a:spcAft>
                <a:spcPts val="600"/>
              </a:spcAft>
            </a:pPr>
            <a:r>
              <a:rPr lang="en-US" altLang="ko-KR" sz="4400" dirty="0"/>
              <a:t>(man-hour)</a:t>
            </a:r>
            <a:endParaRPr lang="ko-KR" altLang="en-US" sz="4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17B55CB-168F-4660-813E-50AB95A5F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910"/>
              </p:ext>
            </p:extLst>
          </p:nvPr>
        </p:nvGraphicFramePr>
        <p:xfrm>
          <a:off x="5280472" y="2395517"/>
          <a:ext cx="6268064" cy="18937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78161">
                  <a:extLst>
                    <a:ext uri="{9D8B030D-6E8A-4147-A177-3AD203B41FA5}">
                      <a16:colId xmlns:a16="http://schemas.microsoft.com/office/drawing/2014/main" val="2309143480"/>
                    </a:ext>
                  </a:extLst>
                </a:gridCol>
                <a:gridCol w="1555871">
                  <a:extLst>
                    <a:ext uri="{9D8B030D-6E8A-4147-A177-3AD203B41FA5}">
                      <a16:colId xmlns:a16="http://schemas.microsoft.com/office/drawing/2014/main" val="1187783038"/>
                    </a:ext>
                  </a:extLst>
                </a:gridCol>
                <a:gridCol w="1555871">
                  <a:extLst>
                    <a:ext uri="{9D8B030D-6E8A-4147-A177-3AD203B41FA5}">
                      <a16:colId xmlns:a16="http://schemas.microsoft.com/office/drawing/2014/main" val="2466058574"/>
                    </a:ext>
                  </a:extLst>
                </a:gridCol>
                <a:gridCol w="1578161">
                  <a:extLst>
                    <a:ext uri="{9D8B030D-6E8A-4147-A177-3AD203B41FA5}">
                      <a16:colId xmlns:a16="http://schemas.microsoft.com/office/drawing/2014/main" val="1334014306"/>
                    </a:ext>
                  </a:extLst>
                </a:gridCol>
              </a:tblGrid>
              <a:tr h="706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11/12</a:t>
                      </a:r>
                      <a:endParaRPr lang="ko-KR" altLang="en-US" sz="2000" dirty="0"/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11/13</a:t>
                      </a:r>
                      <a:endParaRPr lang="ko-KR" altLang="en-US" sz="2000" dirty="0"/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11/15</a:t>
                      </a:r>
                      <a:endParaRPr lang="ko-KR" altLang="en-US" sz="2000" dirty="0"/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11/16</a:t>
                      </a:r>
                      <a:endParaRPr lang="ko-KR" altLang="en-US" sz="2000" dirty="0"/>
                    </a:p>
                  </a:txBody>
                  <a:tcPr marL="160491" marR="160491" marT="80245" marB="80245" anchor="ctr"/>
                </a:tc>
                <a:extLst>
                  <a:ext uri="{0D108BD9-81ED-4DB2-BD59-A6C34878D82A}">
                    <a16:rowId xmlns:a16="http://schemas.microsoft.com/office/drawing/2014/main" val="1090728607"/>
                  </a:ext>
                </a:extLst>
              </a:tr>
              <a:tr h="1187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시간 </a:t>
                      </a:r>
                      <a:r>
                        <a:rPr lang="en-US" altLang="ko-KR" sz="2000" dirty="0"/>
                        <a:t>30</a:t>
                      </a:r>
                      <a:r>
                        <a:rPr lang="ko-KR" altLang="en-US" sz="2000" dirty="0"/>
                        <a:t>분</a:t>
                      </a:r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8</a:t>
                      </a:r>
                      <a:r>
                        <a:rPr lang="ko-KR" altLang="en-US" sz="2000"/>
                        <a:t>시간</a:t>
                      </a:r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7</a:t>
                      </a:r>
                      <a:r>
                        <a:rPr lang="ko-KR" altLang="en-US" sz="2000"/>
                        <a:t>시간</a:t>
                      </a:r>
                    </a:p>
                  </a:txBody>
                  <a:tcPr marL="160491" marR="160491" marT="80245" marB="8024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시간 </a:t>
                      </a:r>
                      <a:r>
                        <a:rPr lang="en-US" altLang="ko-KR" sz="2000" dirty="0"/>
                        <a:t>30</a:t>
                      </a:r>
                      <a:r>
                        <a:rPr lang="ko-KR" altLang="en-US" sz="2000" dirty="0"/>
                        <a:t>분</a:t>
                      </a:r>
                    </a:p>
                  </a:txBody>
                  <a:tcPr marL="160491" marR="160491" marT="80245" marB="80245" anchor="ctr"/>
                </a:tc>
                <a:extLst>
                  <a:ext uri="{0D108BD9-81ED-4DB2-BD59-A6C34878D82A}">
                    <a16:rowId xmlns:a16="http://schemas.microsoft.com/office/drawing/2014/main" val="23300344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FF2B17-2395-4E4E-9393-7AAE9C340130}"/>
              </a:ext>
            </a:extLst>
          </p:cNvPr>
          <p:cNvSpPr txBox="1"/>
          <p:nvPr/>
        </p:nvSpPr>
        <p:spPr>
          <a:xfrm>
            <a:off x="7293041" y="5050562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총 </a:t>
            </a:r>
            <a:r>
              <a:rPr lang="en-US" altLang="ko-KR" sz="2400" b="1" dirty="0"/>
              <a:t>19</a:t>
            </a:r>
            <a:r>
              <a:rPr lang="ko-KR" altLang="en-US" sz="2400" b="1" dirty="0"/>
              <a:t>시간 소요</a:t>
            </a:r>
          </a:p>
        </p:txBody>
      </p:sp>
    </p:spTree>
    <p:extLst>
      <p:ext uri="{BB962C8B-B14F-4D97-AF65-F5344CB8AC3E}">
        <p14:creationId xmlns:p14="http://schemas.microsoft.com/office/powerpoint/2010/main" val="99159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965200" y="1218476"/>
            <a:ext cx="3187318" cy="44210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r" latinLnBrk="0">
              <a:spcAft>
                <a:spcPts val="600"/>
              </a:spcAft>
            </a:pPr>
            <a:r>
              <a:rPr lang="en-US" altLang="ko-KR" sz="3200" dirty="0">
                <a:solidFill>
                  <a:schemeClr val="tx1"/>
                </a:solidFill>
              </a:rPr>
              <a:t>06 – </a:t>
            </a:r>
            <a:r>
              <a:rPr lang="ko-KR" altLang="en-US" sz="3200" dirty="0">
                <a:solidFill>
                  <a:schemeClr val="tx1"/>
                </a:solidFill>
              </a:rPr>
              <a:t>후기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54844C-0718-4B33-9C00-03A45318CE9C}"/>
              </a:ext>
            </a:extLst>
          </p:cNvPr>
          <p:cNvSpPr/>
          <p:nvPr/>
        </p:nvSpPr>
        <p:spPr>
          <a:xfrm>
            <a:off x="5146751" y="1218475"/>
            <a:ext cx="6080050" cy="44210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ko-KR" altLang="en-US" sz="1600" dirty="0"/>
              <a:t> 익숙해졌던 조에서 벗어나</a:t>
            </a:r>
            <a:r>
              <a:rPr lang="en-US" altLang="ko-KR" sz="1600" dirty="0"/>
              <a:t>,</a:t>
            </a:r>
            <a:r>
              <a:rPr lang="ko-KR" altLang="en-US" sz="1600" dirty="0"/>
              <a:t> 다른 조의 사람들과 팀프로젝트를 해보는 것은 신선한 경험이었습니다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새로운 사람들과 새로운 방식으로 프로젝트를 진행하고</a:t>
            </a:r>
            <a:r>
              <a:rPr lang="en-US" altLang="ko-KR" sz="1600" dirty="0"/>
              <a:t>, </a:t>
            </a:r>
            <a:r>
              <a:rPr lang="ko-KR" altLang="en-US" sz="1600" dirty="0"/>
              <a:t>소통하면서 업무방식의 다양함을 알게 되었습니다</a:t>
            </a:r>
            <a:r>
              <a:rPr lang="en-US" altLang="ko-KR" sz="1600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altLang="ko-KR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altLang="ko-KR" sz="1600" dirty="0"/>
              <a:t> </a:t>
            </a:r>
            <a:r>
              <a:rPr lang="ko-KR" altLang="en-US" sz="1600" dirty="0"/>
              <a:t>레이아웃부터 전체적인 </a:t>
            </a:r>
            <a:r>
              <a:rPr lang="en-US" altLang="ko-KR" sz="1600" dirty="0"/>
              <a:t>html, </a:t>
            </a:r>
            <a:r>
              <a:rPr lang="en-US" altLang="ko-KR" sz="1600" dirty="0" err="1"/>
              <a:t>css</a:t>
            </a:r>
            <a:r>
              <a:rPr lang="ko-KR" altLang="en-US" sz="1600" dirty="0"/>
              <a:t>코드를</a:t>
            </a:r>
            <a:r>
              <a:rPr lang="en-US" altLang="ko-KR" sz="1600" dirty="0"/>
              <a:t> </a:t>
            </a:r>
            <a:r>
              <a:rPr lang="ko-KR" altLang="en-US" sz="1600" dirty="0"/>
              <a:t>팀원들과 같이 짜보며 자연스레 웹페이지의 구조를 보는 방법을 터득하였고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통해 향후 </a:t>
            </a:r>
            <a:r>
              <a:rPr lang="ko-KR" altLang="en-US" sz="1600" dirty="0" err="1"/>
              <a:t>조원들과의</a:t>
            </a:r>
            <a:r>
              <a:rPr lang="en-US" altLang="ko-KR" sz="1600" dirty="0"/>
              <a:t> </a:t>
            </a:r>
            <a:r>
              <a:rPr lang="ko-KR" altLang="en-US" sz="1600" dirty="0"/>
              <a:t>팀 프로젝트 방향성도 잡을 수 있었습니다</a:t>
            </a:r>
            <a:r>
              <a:rPr lang="en-US" altLang="ko-KR" sz="1600" dirty="0"/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altLang="ko-KR" sz="1600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ko-KR" altLang="en-US" sz="1600" dirty="0"/>
              <a:t> 전반적으로 </a:t>
            </a:r>
            <a:r>
              <a:rPr lang="ko-KR" altLang="en-US" sz="1600" dirty="0" err="1"/>
              <a:t>프론트엔드</a:t>
            </a:r>
            <a:r>
              <a:rPr lang="ko-KR" altLang="en-US" sz="1600" dirty="0"/>
              <a:t> 웹 개발에 도움이 되는 유익한 시간이었고</a:t>
            </a:r>
            <a:r>
              <a:rPr lang="en-US" altLang="ko-KR" sz="1600" dirty="0"/>
              <a:t>,</a:t>
            </a:r>
            <a:r>
              <a:rPr lang="ko-KR" altLang="en-US" sz="1600" dirty="0"/>
              <a:t> 다음에도 이렇게 다른 조원들과 함께 팀을 구성하여 협업해보고 싶습니다</a:t>
            </a:r>
            <a:r>
              <a:rPr lang="en-US" altLang="ko-KR" sz="16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B492F-4F6E-43E1-9B99-AFCDAB6D28EA}"/>
              </a:ext>
            </a:extLst>
          </p:cNvPr>
          <p:cNvSpPr txBox="1"/>
          <p:nvPr/>
        </p:nvSpPr>
        <p:spPr>
          <a:xfrm>
            <a:off x="1219200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93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58FF4B6-2570-4B1A-B832-090BC2C07B0B}"/>
              </a:ext>
            </a:extLst>
          </p:cNvPr>
          <p:cNvSpPr txBox="1">
            <a:spLocks/>
          </p:cNvSpPr>
          <p:nvPr/>
        </p:nvSpPr>
        <p:spPr>
          <a:xfrm>
            <a:off x="451514" y="1800225"/>
            <a:ext cx="3444211" cy="4241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4400" dirty="0"/>
              <a:t>01 – </a:t>
            </a:r>
          </a:p>
          <a:p>
            <a:pPr latinLnBrk="0">
              <a:spcAft>
                <a:spcPts val="600"/>
              </a:spcAft>
            </a:pPr>
            <a:r>
              <a:rPr lang="ko-KR" altLang="en-US" sz="4400" dirty="0"/>
              <a:t>전체 레이아웃 점검</a:t>
            </a:r>
            <a:endParaRPr lang="en-US" altLang="ko-KR" sz="4400" dirty="0"/>
          </a:p>
          <a:p>
            <a:pPr latinLnBrk="0">
              <a:spcAft>
                <a:spcPts val="600"/>
              </a:spcAft>
            </a:pPr>
            <a:r>
              <a:rPr lang="en-US" altLang="ko-KR" sz="4400" dirty="0"/>
              <a:t>(with </a:t>
            </a:r>
            <a:r>
              <a:rPr lang="en-US" altLang="ko-KR" sz="4400" dirty="0" err="1"/>
              <a:t>ipad</a:t>
            </a:r>
            <a:r>
              <a:rPr lang="en-US" altLang="ko-KR" sz="4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64158E-2498-4B02-AE6D-C2CEBC53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92" y="643465"/>
            <a:ext cx="4048422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54A53F70-B81C-4205-8332-F6F7C445637D}"/>
              </a:ext>
            </a:extLst>
          </p:cNvPr>
          <p:cNvSpPr/>
          <p:nvPr/>
        </p:nvSpPr>
        <p:spPr>
          <a:xfrm>
            <a:off x="4347239" y="821661"/>
            <a:ext cx="1843681" cy="978564"/>
          </a:xfrm>
          <a:prstGeom prst="wedgeRoundRectCallout">
            <a:avLst>
              <a:gd name="adj1" fmla="val 63085"/>
              <a:gd name="adj2" fmla="val 392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어떤 코드를 사용할지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56F89BC1-9E9B-4414-A8F6-E63C5F33DB04}"/>
              </a:ext>
            </a:extLst>
          </p:cNvPr>
          <p:cNvSpPr/>
          <p:nvPr/>
        </p:nvSpPr>
        <p:spPr>
          <a:xfrm>
            <a:off x="4347239" y="2621886"/>
            <a:ext cx="1843681" cy="1249030"/>
          </a:xfrm>
          <a:prstGeom prst="wedgeRoundRectCallout">
            <a:avLst>
              <a:gd name="adj1" fmla="val 64152"/>
              <a:gd name="adj2" fmla="val 715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사이즈는 어떻게 할지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E458098-9A2D-4D6B-BAE5-0041797C8F19}"/>
              </a:ext>
            </a:extLst>
          </p:cNvPr>
          <p:cNvSpPr/>
          <p:nvPr/>
        </p:nvSpPr>
        <p:spPr>
          <a:xfrm>
            <a:off x="10348319" y="4029075"/>
            <a:ext cx="1843681" cy="838200"/>
          </a:xfrm>
          <a:prstGeom prst="wedgeRoundRectCallout">
            <a:avLst>
              <a:gd name="adj1" fmla="val -62939"/>
              <a:gd name="adj2" fmla="val -3631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Hover</a:t>
            </a:r>
            <a:r>
              <a:rPr lang="ko-KR" altLang="en-US" dirty="0"/>
              <a:t>시</a:t>
            </a:r>
            <a:endParaRPr lang="en-US" altLang="ko-KR" dirty="0"/>
          </a:p>
          <a:p>
            <a:pPr algn="ctr"/>
            <a:r>
              <a:rPr lang="ko-KR" altLang="en-US" dirty="0"/>
              <a:t>상태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2BF46C4E-B7D0-4415-8EB7-8E935328DEBB}"/>
              </a:ext>
            </a:extLst>
          </p:cNvPr>
          <p:cNvSpPr/>
          <p:nvPr/>
        </p:nvSpPr>
        <p:spPr>
          <a:xfrm>
            <a:off x="10203436" y="1952625"/>
            <a:ext cx="1843681" cy="838200"/>
          </a:xfrm>
          <a:prstGeom prst="wedgeRoundRectCallout">
            <a:avLst>
              <a:gd name="adj1" fmla="val -62152"/>
              <a:gd name="adj2" fmla="val -341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영역지정방법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(ul? Span?)</a:t>
            </a:r>
          </a:p>
        </p:txBody>
      </p:sp>
    </p:spTree>
    <p:extLst>
      <p:ext uri="{BB962C8B-B14F-4D97-AF65-F5344CB8AC3E}">
        <p14:creationId xmlns:p14="http://schemas.microsoft.com/office/powerpoint/2010/main" val="198516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703E2F-CC0A-4C27-839C-4A2F0B73FC2C}"/>
              </a:ext>
            </a:extLst>
          </p:cNvPr>
          <p:cNvSpPr txBox="1">
            <a:spLocks/>
          </p:cNvSpPr>
          <p:nvPr/>
        </p:nvSpPr>
        <p:spPr>
          <a:xfrm>
            <a:off x="810001" y="2725271"/>
            <a:ext cx="10572000" cy="218925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tx1"/>
                </a:solidFill>
              </a:rPr>
              <a:t>Thank you~!</a:t>
            </a: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887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A51619-4E5D-487B-8A0A-005D46E4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36" y="1123527"/>
            <a:ext cx="3096728" cy="46048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C325A21-74C7-498F-85A0-9D6761B1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7" y="1123527"/>
            <a:ext cx="3096728" cy="46048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537C05-4D25-4C44-A551-1F015E38E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32" y="1123528"/>
            <a:ext cx="3096728" cy="4604800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158FF4B6-2570-4B1A-B832-090BC2C07B0B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02 – </a:t>
            </a:r>
            <a:r>
              <a:rPr lang="ko-KR" altLang="en-US" dirty="0"/>
              <a:t>레이아웃 영역정의</a:t>
            </a:r>
            <a:r>
              <a:rPr lang="en-US" altLang="ko-KR" dirty="0"/>
              <a:t>(with Photoshop)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F45A-C7BD-4ED9-BBCA-1780355624B7}"/>
              </a:ext>
            </a:extLst>
          </p:cNvPr>
          <p:cNvSpPr txBox="1"/>
          <p:nvPr/>
        </p:nvSpPr>
        <p:spPr>
          <a:xfrm>
            <a:off x="1794214" y="59817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article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EBFDB-339B-46BA-830D-58E9EF0A0EEE}"/>
              </a:ext>
            </a:extLst>
          </p:cNvPr>
          <p:cNvSpPr txBox="1"/>
          <p:nvPr/>
        </p:nvSpPr>
        <p:spPr>
          <a:xfrm>
            <a:off x="5702302" y="59817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aside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486A7-38E3-4771-B151-C76AB854B7CB}"/>
              </a:ext>
            </a:extLst>
          </p:cNvPr>
          <p:cNvSpPr txBox="1"/>
          <p:nvPr/>
        </p:nvSpPr>
        <p:spPr>
          <a:xfrm>
            <a:off x="9492733" y="59817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23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451514" y="1800225"/>
            <a:ext cx="3444211" cy="4241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altLang="ko-KR" sz="4400" dirty="0"/>
              <a:t>03 – </a:t>
            </a:r>
          </a:p>
          <a:p>
            <a:pPr latinLnBrk="0">
              <a:spcAft>
                <a:spcPts val="600"/>
              </a:spcAft>
            </a:pPr>
            <a:r>
              <a:rPr lang="ko-KR" altLang="en-US" sz="4400" dirty="0"/>
              <a:t>구현 결과 전체</a:t>
            </a:r>
            <a:r>
              <a:rPr lang="en-US" altLang="ko-KR" sz="4400" dirty="0"/>
              <a:t>(full)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7E371-82A7-4EF0-A42B-99FB1A6D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308"/>
          <a:stretch/>
        </p:blipFill>
        <p:spPr>
          <a:xfrm>
            <a:off x="6362501" y="20153"/>
            <a:ext cx="4637005" cy="683784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4569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66284D1-C74A-4BE4-A813-009E9459A322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03 – </a:t>
            </a:r>
            <a:r>
              <a:rPr lang="ko-KR" altLang="en-US" dirty="0"/>
              <a:t>구현 결과 전체</a:t>
            </a:r>
            <a:r>
              <a:rPr lang="en-US" altLang="ko-KR" dirty="0"/>
              <a:t>(scroll)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7C31D-9759-4EE4-B8D3-748A9A81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2" y="1019176"/>
            <a:ext cx="10879856" cy="57309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128EEC-39E3-4F73-9AA9-E39F46E338D8}"/>
              </a:ext>
            </a:extLst>
          </p:cNvPr>
          <p:cNvSpPr/>
          <p:nvPr/>
        </p:nvSpPr>
        <p:spPr>
          <a:xfrm>
            <a:off x="656072" y="1019176"/>
            <a:ext cx="10879856" cy="1041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188E2-BB86-4298-85A5-C463CF99B877}"/>
              </a:ext>
            </a:extLst>
          </p:cNvPr>
          <p:cNvSpPr txBox="1"/>
          <p:nvPr/>
        </p:nvSpPr>
        <p:spPr>
          <a:xfrm>
            <a:off x="8797678" y="127681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Fixed </a:t>
            </a:r>
            <a:r>
              <a:rPr lang="ko-KR" altLang="en-US" dirty="0">
                <a:solidFill>
                  <a:srgbClr val="FF0000"/>
                </a:solidFill>
              </a:rPr>
              <a:t>설정으로 스크롤시</a:t>
            </a:r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ko-KR" altLang="en-US" dirty="0">
                <a:solidFill>
                  <a:srgbClr val="FF0000"/>
                </a:solidFill>
              </a:rPr>
              <a:t>검색 영역 고정</a:t>
            </a:r>
          </a:p>
        </p:txBody>
      </p:sp>
    </p:spTree>
    <p:extLst>
      <p:ext uri="{BB962C8B-B14F-4D97-AF65-F5344CB8AC3E}">
        <p14:creationId xmlns:p14="http://schemas.microsoft.com/office/powerpoint/2010/main" val="276850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66284D1-C74A-4BE4-A813-009E9459A322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03 – </a:t>
            </a:r>
            <a:r>
              <a:rPr lang="ko-KR" altLang="en-US" dirty="0"/>
              <a:t>구현 결과 전체</a:t>
            </a:r>
            <a:r>
              <a:rPr lang="en-US" altLang="ko-KR" dirty="0"/>
              <a:t>(favicons)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705BE6-9D58-4435-8277-661BC241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948"/>
            <a:ext cx="12192000" cy="49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66284D1-C74A-4BE4-A813-009E9459A322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03 – </a:t>
            </a:r>
            <a:r>
              <a:rPr lang="ko-KR" altLang="en-US" dirty="0"/>
              <a:t>구현 결과 전체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ko-KR" altLang="en-US" dirty="0" err="1"/>
              <a:t>클립핑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4ACEC-D435-4689-9F44-B1BEA70AC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92"/>
          <a:stretch/>
        </p:blipFill>
        <p:spPr>
          <a:xfrm>
            <a:off x="82756" y="1019176"/>
            <a:ext cx="6701034" cy="5627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8E4C41-029A-42A5-9FB7-CA400B970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85"/>
          <a:stretch/>
        </p:blipFill>
        <p:spPr>
          <a:xfrm>
            <a:off x="5684228" y="1019176"/>
            <a:ext cx="6425860" cy="426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65ECA-A007-4A1C-B2CC-F4425F252BBA}"/>
              </a:ext>
            </a:extLst>
          </p:cNvPr>
          <p:cNvSpPr txBox="1"/>
          <p:nvPr/>
        </p:nvSpPr>
        <p:spPr>
          <a:xfrm>
            <a:off x="9113459" y="5953606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/>
              <a:t>Background </a:t>
            </a:r>
            <a:r>
              <a:rPr lang="ko-KR" altLang="en-US" sz="2000" b="1" dirty="0"/>
              <a:t>옵션으로</a:t>
            </a:r>
            <a:endParaRPr lang="en-US" altLang="ko-KR" sz="2000" b="1" dirty="0"/>
          </a:p>
          <a:p>
            <a:pPr algn="r"/>
            <a:r>
              <a:rPr lang="ko-KR" altLang="en-US" sz="2000" b="1" dirty="0"/>
              <a:t>이미지 </a:t>
            </a:r>
            <a:r>
              <a:rPr lang="ko-KR" altLang="en-US" sz="2000" b="1" dirty="0" err="1"/>
              <a:t>클립핑</a:t>
            </a:r>
            <a:endParaRPr lang="en-US" altLang="ko-KR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66EB98-AEB7-4B0E-A777-81E10E09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83" y="5283200"/>
            <a:ext cx="1642637" cy="1530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9D958-BAD4-43C9-98F2-501027B0BC7C}"/>
              </a:ext>
            </a:extLst>
          </p:cNvPr>
          <p:cNvSpPr txBox="1"/>
          <p:nvPr/>
        </p:nvSpPr>
        <p:spPr>
          <a:xfrm>
            <a:off x="9113459" y="5553496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/>
              <a:t>원본 이미지</a:t>
            </a:r>
            <a:endParaRPr lang="en-US" altLang="ko-KR" sz="2000" b="1" dirty="0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AAD4681E-5003-472E-B198-CBD039A9E81E}"/>
              </a:ext>
            </a:extLst>
          </p:cNvPr>
          <p:cNvSpPr/>
          <p:nvPr/>
        </p:nvSpPr>
        <p:spPr>
          <a:xfrm>
            <a:off x="8686448" y="5548058"/>
            <a:ext cx="506994" cy="400110"/>
          </a:xfrm>
          <a:prstGeom prst="leftArrow">
            <a:avLst>
              <a:gd name="adj1" fmla="val 30955"/>
              <a:gd name="adj2" fmla="val 7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09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03 – </a:t>
            </a:r>
            <a:r>
              <a:rPr lang="ko-KR" altLang="en-US" dirty="0"/>
              <a:t>구현 결과 전체</a:t>
            </a:r>
            <a:r>
              <a:rPr lang="en-US" altLang="ko-KR" dirty="0"/>
              <a:t>(</a:t>
            </a:r>
            <a:r>
              <a:rPr lang="ko-KR" altLang="en-US" dirty="0"/>
              <a:t>공통 적용 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EA745-5971-45DA-B905-A6A34E67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0" y="1371601"/>
            <a:ext cx="4800847" cy="3314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7EA40-22C9-4754-B6AB-74BA0CA6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3" y="4818303"/>
            <a:ext cx="2357791" cy="1828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C79734-2BCE-4C1C-829F-0CBCAD666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10"/>
          <a:stretch/>
        </p:blipFill>
        <p:spPr>
          <a:xfrm>
            <a:off x="5397500" y="1371601"/>
            <a:ext cx="6680200" cy="4750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F62CD-E94D-4514-8AA3-C9265A63FC52}"/>
              </a:ext>
            </a:extLst>
          </p:cNvPr>
          <p:cNvSpPr txBox="1"/>
          <p:nvPr/>
        </p:nvSpPr>
        <p:spPr>
          <a:xfrm>
            <a:off x="2997077" y="59319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마감 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03EF9-989C-484C-A7F5-4C7ABB96CFA2}"/>
              </a:ext>
            </a:extLst>
          </p:cNvPr>
          <p:cNvSpPr txBox="1"/>
          <p:nvPr/>
        </p:nvSpPr>
        <p:spPr>
          <a:xfrm>
            <a:off x="9766177" y="13716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폰트적용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9E6A1-4C54-4E6F-B7C0-C2C030481603}"/>
              </a:ext>
            </a:extLst>
          </p:cNvPr>
          <p:cNvSpPr txBox="1"/>
          <p:nvPr/>
        </p:nvSpPr>
        <p:spPr>
          <a:xfrm>
            <a:off x="2810373" y="1457234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초기화</a:t>
            </a:r>
            <a:r>
              <a:rPr lang="en-US" altLang="ko-KR" b="1" dirty="0"/>
              <a:t>,</a:t>
            </a:r>
          </a:p>
          <a:p>
            <a:r>
              <a:rPr lang="ko-KR" altLang="en-US" b="1" dirty="0" err="1"/>
              <a:t>풀브라우징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공통 스타일</a:t>
            </a:r>
          </a:p>
        </p:txBody>
      </p:sp>
    </p:spTree>
    <p:extLst>
      <p:ext uri="{BB962C8B-B14F-4D97-AF65-F5344CB8AC3E}">
        <p14:creationId xmlns:p14="http://schemas.microsoft.com/office/powerpoint/2010/main" val="402135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F0D9D-5B5D-46A4-89AE-76B813A9A2E9}"/>
              </a:ext>
            </a:extLst>
          </p:cNvPr>
          <p:cNvSpPr txBox="1">
            <a:spLocks/>
          </p:cNvSpPr>
          <p:nvPr/>
        </p:nvSpPr>
        <p:spPr>
          <a:xfrm>
            <a:off x="505201" y="210898"/>
            <a:ext cx="10572000" cy="808278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04 – </a:t>
            </a:r>
            <a:r>
              <a:rPr lang="ko-KR" altLang="en-US" dirty="0"/>
              <a:t>구현 결과 상세</a:t>
            </a:r>
            <a:r>
              <a:rPr lang="en-US" altLang="ko-KR" dirty="0"/>
              <a:t>(header)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6BDE9-C97B-4AF2-B115-B45359EE8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862"/>
          <a:stretch/>
        </p:blipFill>
        <p:spPr>
          <a:xfrm>
            <a:off x="-43002" y="2862943"/>
            <a:ext cx="12235002" cy="113211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08AF58-AFF7-48EC-9F76-83DF31C296F7}"/>
              </a:ext>
            </a:extLst>
          </p:cNvPr>
          <p:cNvSpPr/>
          <p:nvPr/>
        </p:nvSpPr>
        <p:spPr>
          <a:xfrm rot="19030980">
            <a:off x="3980960" y="3722467"/>
            <a:ext cx="93980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69B2AA5-871F-4F1D-9695-122BA390AFF5}"/>
              </a:ext>
            </a:extLst>
          </p:cNvPr>
          <p:cNvSpPr/>
          <p:nvPr/>
        </p:nvSpPr>
        <p:spPr>
          <a:xfrm rot="5400000">
            <a:off x="2639456" y="2501428"/>
            <a:ext cx="93980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C2C56EB-ABE9-466F-A3FF-4883E45AA52A}"/>
              </a:ext>
            </a:extLst>
          </p:cNvPr>
          <p:cNvSpPr/>
          <p:nvPr/>
        </p:nvSpPr>
        <p:spPr>
          <a:xfrm rot="15909213">
            <a:off x="9610524" y="3722467"/>
            <a:ext cx="93980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06869D-26B8-446E-B7B4-FEBAC382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612" y="4148376"/>
            <a:ext cx="3657788" cy="2311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ABB769-4E51-4066-94B3-C68601CFB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4412337"/>
            <a:ext cx="3721291" cy="205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46DF1F-C7EE-40CD-B73F-5EF8D992F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1019176"/>
            <a:ext cx="5296736" cy="1690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CF6DD3-54BB-40F6-BC6B-71A7D7C1036C}"/>
              </a:ext>
            </a:extLst>
          </p:cNvPr>
          <p:cNvSpPr txBox="1"/>
          <p:nvPr/>
        </p:nvSpPr>
        <p:spPr>
          <a:xfrm>
            <a:off x="3860800" y="106712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로고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4BE1F-A87C-4871-BB8B-2F5EBBF2D0AA}"/>
              </a:ext>
            </a:extLst>
          </p:cNvPr>
          <p:cNvSpPr txBox="1"/>
          <p:nvPr/>
        </p:nvSpPr>
        <p:spPr>
          <a:xfrm>
            <a:off x="2527300" y="455339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검색창</a:t>
            </a:r>
            <a:r>
              <a:rPr lang="ko-KR" altLang="en-US" b="1" dirty="0"/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A11C6-3575-4F3D-869D-9BBDAA3078DD}"/>
              </a:ext>
            </a:extLst>
          </p:cNvPr>
          <p:cNvSpPr txBox="1"/>
          <p:nvPr/>
        </p:nvSpPr>
        <p:spPr>
          <a:xfrm>
            <a:off x="10260310" y="455339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검색영역 고정</a:t>
            </a:r>
          </a:p>
        </p:txBody>
      </p:sp>
    </p:spTree>
    <p:extLst>
      <p:ext uri="{BB962C8B-B14F-4D97-AF65-F5344CB8AC3E}">
        <p14:creationId xmlns:p14="http://schemas.microsoft.com/office/powerpoint/2010/main" val="3317236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353</Words>
  <Application>Microsoft Office PowerPoint</Application>
  <PresentationFormat>와이드스크린</PresentationFormat>
  <Paragraphs>79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Century Gothic</vt:lpstr>
      <vt:lpstr>Wingdings 2</vt:lpstr>
      <vt:lpstr>명언</vt:lpstr>
      <vt:lpstr>         클론코딩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클론코딩 프로젝트</dc:title>
  <dc:creator>carol jager</dc:creator>
  <cp:lastModifiedBy>carol jager</cp:lastModifiedBy>
  <cp:revision>3</cp:revision>
  <dcterms:created xsi:type="dcterms:W3CDTF">2020-11-16T07:20:18Z</dcterms:created>
  <dcterms:modified xsi:type="dcterms:W3CDTF">2020-11-16T07:22:13Z</dcterms:modified>
</cp:coreProperties>
</file>